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88" autoAdjust="0"/>
    <p:restoredTop sz="94660"/>
  </p:normalViewPr>
  <p:slideViewPr>
    <p:cSldViewPr snapToGrid="0" snapToObjects="1">
      <p:cViewPr>
        <p:scale>
          <a:sx n="78" d="100"/>
          <a:sy n="78" d="100"/>
        </p:scale>
        <p:origin x="-360" y="17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06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84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5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4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1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79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40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1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96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62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5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38012-6AB8-C842-BA35-D9D1AA5403E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69827-7201-9841-8304-A90F8B0FA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0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808" r="10586" b="8641"/>
          <a:stretch/>
        </p:blipFill>
        <p:spPr>
          <a:xfrm>
            <a:off x="1180284" y="0"/>
            <a:ext cx="6814391" cy="516883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scalp</a:t>
            </a:r>
            <a:endParaRPr lang="en-US" sz="10000" b="1" dirty="0"/>
          </a:p>
        </p:txBody>
      </p:sp>
      <p:sp>
        <p:nvSpPr>
          <p:cNvPr id="12" name="Rectangle 11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8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2"/>
          <a:srcRect l="9866" r="14060"/>
          <a:stretch/>
        </p:blipFill>
        <p:spPr>
          <a:xfrm>
            <a:off x="1757598" y="1"/>
            <a:ext cx="5785961" cy="506325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shin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42" y="0"/>
            <a:ext cx="7633364" cy="525440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jaw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l="8960" t="13460" r="10587" b="11760"/>
          <a:stretch/>
        </p:blipFill>
        <p:spPr>
          <a:xfrm>
            <a:off x="1279013" y="0"/>
            <a:ext cx="6687910" cy="5246517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err="1" smtClean="0"/>
              <a:t>glutes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4301"/>
          <a:stretch/>
        </p:blipFill>
        <p:spPr>
          <a:xfrm>
            <a:off x="1552330" y="0"/>
            <a:ext cx="5955099" cy="4913004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cheeks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574" y="0"/>
            <a:ext cx="5247136" cy="524713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chin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2"/>
          <a:srcRect l="8333" t="28472" r="54631" b="34623"/>
          <a:stretch/>
        </p:blipFill>
        <p:spPr>
          <a:xfrm>
            <a:off x="1250418" y="447563"/>
            <a:ext cx="6601041" cy="438497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chest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0282"/>
          <a:stretch/>
        </p:blipFill>
        <p:spPr>
          <a:xfrm>
            <a:off x="1205943" y="-1"/>
            <a:ext cx="6542883" cy="4856129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forehead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17042" r="17966"/>
          <a:stretch/>
        </p:blipFill>
        <p:spPr>
          <a:xfrm>
            <a:off x="1898719" y="0"/>
            <a:ext cx="5529378" cy="478554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fingertips</a:t>
            </a:r>
            <a:endParaRPr lang="en-US" sz="10000" b="1" dirty="0"/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833897" y="795318"/>
            <a:ext cx="2399057" cy="5644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297" y="200512"/>
            <a:ext cx="2758052" cy="4341379"/>
          </a:xfrm>
          <a:prstGeom prst="rect">
            <a:avLst/>
          </a:prstGeom>
        </p:spPr>
      </p:pic>
      <p:cxnSp>
        <p:nvCxnSpPr>
          <p:cNvPr id="49" name="Straight Arrow Connector 48"/>
          <p:cNvCxnSpPr/>
          <p:nvPr/>
        </p:nvCxnSpPr>
        <p:spPr>
          <a:xfrm flipV="1">
            <a:off x="2758274" y="4143342"/>
            <a:ext cx="1642136" cy="3985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earlobe</a:t>
            </a:r>
            <a:endParaRPr lang="en-US" sz="10000" b="1" dirty="0"/>
          </a:p>
        </p:txBody>
      </p:sp>
      <p:sp>
        <p:nvSpPr>
          <p:cNvPr id="58" name="Rectangle 57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233" y="0"/>
            <a:ext cx="4932271" cy="5159284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abdomen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310" y="0"/>
            <a:ext cx="3251307" cy="4876955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calf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320" y="774688"/>
            <a:ext cx="4486643" cy="3625207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pelvis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977" y="89794"/>
            <a:ext cx="2835249" cy="4210763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torso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23099"/>
          <a:stretch/>
        </p:blipFill>
        <p:spPr>
          <a:xfrm>
            <a:off x="1950037" y="-21914"/>
            <a:ext cx="5426410" cy="4673721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temples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501" y="0"/>
            <a:ext cx="6042545" cy="5001367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ankle</a:t>
            </a:r>
            <a:endParaRPr lang="en-US" sz="10000" b="1" dirty="0"/>
          </a:p>
        </p:txBody>
      </p:sp>
      <p:sp>
        <p:nvSpPr>
          <p:cNvPr id="53" name="Rectangle 52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601" y="-238352"/>
            <a:ext cx="6363343" cy="5302789"/>
          </a:xfrm>
          <a:prstGeom prst="rect">
            <a:avLst/>
          </a:prstGeom>
        </p:spPr>
      </p:pic>
      <p:cxnSp>
        <p:nvCxnSpPr>
          <p:cNvPr id="84" name="Straight Arrow Connector 83"/>
          <p:cNvCxnSpPr/>
          <p:nvPr/>
        </p:nvCxnSpPr>
        <p:spPr>
          <a:xfrm flipH="1">
            <a:off x="5417490" y="769639"/>
            <a:ext cx="1253685" cy="21071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palms</a:t>
            </a:r>
            <a:endParaRPr lang="en-US" sz="10000" b="1" dirty="0"/>
          </a:p>
        </p:txBody>
      </p:sp>
      <p:sp>
        <p:nvSpPr>
          <p:cNvPr id="51" name="Rectangle 50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555" y="0"/>
            <a:ext cx="4769278" cy="476927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wrist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l="11740" r="14352"/>
          <a:stretch/>
        </p:blipFill>
        <p:spPr>
          <a:xfrm>
            <a:off x="2796952" y="-76968"/>
            <a:ext cx="3669007" cy="4964313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hip</a:t>
            </a:r>
            <a:endParaRPr lang="en-US" sz="10000" b="1" dirty="0"/>
          </a:p>
        </p:txBody>
      </p:sp>
      <p:sp>
        <p:nvSpPr>
          <p:cNvPr id="50" name="Rectangle 49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2"/>
          <a:srcRect l="38153" t="52798" r="11111" b="4139"/>
          <a:stretch/>
        </p:blipFill>
        <p:spPr>
          <a:xfrm>
            <a:off x="2822419" y="0"/>
            <a:ext cx="3656317" cy="4655006"/>
          </a:xfrm>
          <a:prstGeom prst="rect">
            <a:avLst/>
          </a:prstGeom>
        </p:spPr>
      </p:pic>
      <p:cxnSp>
        <p:nvCxnSpPr>
          <p:cNvPr id="49" name="Straight Arrow Connector 48"/>
          <p:cNvCxnSpPr/>
          <p:nvPr/>
        </p:nvCxnSpPr>
        <p:spPr>
          <a:xfrm flipH="1" flipV="1">
            <a:off x="5638426" y="1269941"/>
            <a:ext cx="1520258" cy="3463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0" y="5246517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/>
              <a:t>thigh</a:t>
            </a:r>
            <a:endParaRPr lang="en-US" sz="10000" b="1" dirty="0"/>
          </a:p>
        </p:txBody>
      </p:sp>
      <p:sp>
        <p:nvSpPr>
          <p:cNvPr id="56" name="Rectangle 55"/>
          <p:cNvSpPr/>
          <p:nvPr/>
        </p:nvSpPr>
        <p:spPr>
          <a:xfrm>
            <a:off x="0" y="5336316"/>
            <a:ext cx="9144000" cy="1521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20</Words>
  <Application>Microsoft Office PowerPoint</Application>
  <PresentationFormat>화면 슬라이드 쇼(4:3)</PresentationFormat>
  <Paragraphs>20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</dc:creator>
  <cp:lastModifiedBy>user</cp:lastModifiedBy>
  <cp:revision>34</cp:revision>
  <dcterms:created xsi:type="dcterms:W3CDTF">2014-09-24T10:57:54Z</dcterms:created>
  <dcterms:modified xsi:type="dcterms:W3CDTF">2019-03-12T04:36:35Z</dcterms:modified>
</cp:coreProperties>
</file>