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208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3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9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8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50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8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0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5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7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1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5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A6389-CAA8-D241-AE69-3900D5A11161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76D5E-F425-7D46-808A-A7E6F66EF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4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94596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Andy </a:t>
            </a:r>
            <a:r>
              <a:rPr lang="en-US" sz="1400" dirty="0" err="1"/>
              <a:t>Puddicombe</a:t>
            </a:r>
            <a:r>
              <a:rPr lang="en-US" sz="1400" dirty="0"/>
              <a:t> - All it takes is 10 mindful minutes                                           VOCABULARY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41891"/>
            <a:ext cx="6858000" cy="480131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hit </a:t>
            </a:r>
            <a:r>
              <a:rPr lang="en-US" sz="1200" b="1" dirty="0"/>
              <a:t>the bottle </a:t>
            </a:r>
            <a:r>
              <a:rPr lang="en-US" sz="1200" dirty="0"/>
              <a:t>– drink alcohol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pace</a:t>
            </a:r>
            <a:r>
              <a:rPr lang="en-US" sz="1200" dirty="0"/>
              <a:t> – speed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looking </a:t>
            </a:r>
            <a:r>
              <a:rPr lang="en-US" sz="1200" b="1" dirty="0"/>
              <a:t>after </a:t>
            </a:r>
            <a:r>
              <a:rPr lang="en-US" sz="1200" dirty="0"/>
              <a:t>– taking care of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undisturbed</a:t>
            </a:r>
            <a:r>
              <a:rPr lang="en-US" sz="1200" dirty="0" smtClean="0"/>
              <a:t> </a:t>
            </a:r>
            <a:r>
              <a:rPr lang="en-US" sz="1200" dirty="0"/>
              <a:t>– </a:t>
            </a:r>
            <a:r>
              <a:rPr lang="en-US" sz="1200" dirty="0" smtClean="0"/>
              <a:t>without interruptions</a:t>
            </a: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incense</a:t>
            </a:r>
            <a:r>
              <a:rPr lang="en-US" sz="1200" dirty="0"/>
              <a:t> – spice or other substance that is</a:t>
            </a:r>
            <a:br>
              <a:rPr lang="en-US" sz="1200" dirty="0"/>
            </a:br>
            <a:r>
              <a:rPr lang="en-US" sz="1200" dirty="0"/>
              <a:t>burned for the sweet smell of the smoke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spontaneous</a:t>
            </a:r>
            <a:r>
              <a:rPr lang="en-US" sz="1200" dirty="0"/>
              <a:t> – </a:t>
            </a:r>
            <a:r>
              <a:rPr lang="en-US" sz="1200" dirty="0" smtClean="0"/>
              <a:t>unplanned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preventative</a:t>
            </a:r>
            <a:r>
              <a:rPr lang="en-US" sz="1200" dirty="0" smtClean="0"/>
              <a:t> </a:t>
            </a:r>
            <a:r>
              <a:rPr lang="en-US" sz="1200" dirty="0"/>
              <a:t>– designed to stop something</a:t>
            </a:r>
            <a:br>
              <a:rPr lang="en-US" sz="1200" dirty="0"/>
            </a:br>
            <a:r>
              <a:rPr lang="en-US" sz="1200" dirty="0"/>
              <a:t>before it </a:t>
            </a:r>
            <a:r>
              <a:rPr lang="en-US" sz="1200" dirty="0" smtClean="0"/>
              <a:t>happens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reminiscing</a:t>
            </a:r>
            <a:r>
              <a:rPr lang="en-US" sz="1200" dirty="0" smtClean="0"/>
              <a:t> – thinking back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inundated</a:t>
            </a:r>
            <a:r>
              <a:rPr lang="en-US" sz="1200" dirty="0" smtClean="0"/>
              <a:t> </a:t>
            </a:r>
            <a:r>
              <a:rPr lang="en-US" sz="1200" dirty="0"/>
              <a:t>– </a:t>
            </a:r>
            <a:r>
              <a:rPr lang="en-US" sz="1200" dirty="0" smtClean="0"/>
              <a:t>flooded</a:t>
            </a: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whizzes</a:t>
            </a:r>
            <a:r>
              <a:rPr lang="en-US" sz="1200" dirty="0"/>
              <a:t> </a:t>
            </a:r>
            <a:r>
              <a:rPr lang="en-US" sz="1200" b="1" dirty="0"/>
              <a:t>away</a:t>
            </a:r>
            <a:r>
              <a:rPr lang="en-US" sz="1200" dirty="0"/>
              <a:t> – moves quickly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aspirin</a:t>
            </a:r>
            <a:r>
              <a:rPr lang="en-US" sz="1200" dirty="0"/>
              <a:t> – typical </a:t>
            </a:r>
            <a:r>
              <a:rPr lang="en-US" sz="1200" dirty="0" smtClean="0"/>
              <a:t>pain medicine</a:t>
            </a: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succession</a:t>
            </a:r>
            <a:r>
              <a:rPr lang="en-US" sz="1200" dirty="0"/>
              <a:t> – series or sequence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get on with it </a:t>
            </a:r>
            <a:r>
              <a:rPr lang="en-US" sz="1200" dirty="0"/>
              <a:t>– continue without changing anything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frantic</a:t>
            </a:r>
            <a:r>
              <a:rPr lang="en-US" sz="1200" dirty="0"/>
              <a:t> – fast and busy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92258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Andy </a:t>
            </a:r>
            <a:r>
              <a:rPr lang="en-US" sz="1400" dirty="0" err="1"/>
              <a:t>Puddicombe</a:t>
            </a:r>
            <a:r>
              <a:rPr lang="en-US" sz="1400" dirty="0"/>
              <a:t> - All it takes is 10 mindful minutes </a:t>
            </a:r>
            <a:r>
              <a:rPr lang="en-US" sz="1400" dirty="0" smtClean="0"/>
              <a:t>                                          VOCABULARY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3428745"/>
            <a:ext cx="6858000" cy="480131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hit </a:t>
            </a:r>
            <a:r>
              <a:rPr lang="en-US" sz="1200" b="1" dirty="0"/>
              <a:t>the bottle </a:t>
            </a:r>
            <a:r>
              <a:rPr lang="en-US" sz="1200" dirty="0"/>
              <a:t>– drink alcohol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pace</a:t>
            </a:r>
            <a:r>
              <a:rPr lang="en-US" sz="1200" dirty="0"/>
              <a:t> – speed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looking </a:t>
            </a:r>
            <a:r>
              <a:rPr lang="en-US" sz="1200" b="1" dirty="0"/>
              <a:t>after </a:t>
            </a:r>
            <a:r>
              <a:rPr lang="en-US" sz="1200" dirty="0"/>
              <a:t>– taking care of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undisturbed</a:t>
            </a:r>
            <a:r>
              <a:rPr lang="en-US" sz="1200" dirty="0" smtClean="0"/>
              <a:t> </a:t>
            </a:r>
            <a:r>
              <a:rPr lang="en-US" sz="1200" dirty="0"/>
              <a:t>– without </a:t>
            </a:r>
            <a:r>
              <a:rPr lang="en-US" sz="1200" dirty="0" smtClean="0"/>
              <a:t>interruptions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incense</a:t>
            </a:r>
            <a:r>
              <a:rPr lang="en-US" sz="1200" dirty="0" smtClean="0"/>
              <a:t> – spice or other substance that is</a:t>
            </a:r>
            <a:br>
              <a:rPr lang="en-US" sz="1200" dirty="0" smtClean="0"/>
            </a:br>
            <a:r>
              <a:rPr lang="en-US" sz="1200" dirty="0" smtClean="0"/>
              <a:t>burned for the sweet smell of the smoke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spontaneous</a:t>
            </a:r>
            <a:r>
              <a:rPr lang="en-US" sz="1200" dirty="0" smtClean="0"/>
              <a:t> </a:t>
            </a:r>
            <a:r>
              <a:rPr lang="en-US" sz="1200" dirty="0"/>
              <a:t>– unplanned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preventative</a:t>
            </a:r>
            <a:r>
              <a:rPr lang="en-US" sz="1200" dirty="0" smtClean="0"/>
              <a:t> </a:t>
            </a:r>
            <a:r>
              <a:rPr lang="en-US" sz="1200" dirty="0"/>
              <a:t>– designed to stop something</a:t>
            </a:r>
            <a:br>
              <a:rPr lang="en-US" sz="1200" dirty="0"/>
            </a:br>
            <a:r>
              <a:rPr lang="en-US" sz="1200" dirty="0"/>
              <a:t>before it </a:t>
            </a:r>
            <a:r>
              <a:rPr lang="en-US" sz="1200" dirty="0" smtClean="0"/>
              <a:t>happens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reminiscing</a:t>
            </a:r>
            <a:r>
              <a:rPr lang="en-US" sz="1200" dirty="0"/>
              <a:t> – thinking back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inundated</a:t>
            </a:r>
            <a:r>
              <a:rPr lang="en-US" sz="1200" dirty="0" smtClean="0"/>
              <a:t> </a:t>
            </a:r>
            <a:r>
              <a:rPr lang="en-US" sz="1200" dirty="0"/>
              <a:t>– </a:t>
            </a:r>
            <a:r>
              <a:rPr lang="en-US" sz="1200" dirty="0" smtClean="0"/>
              <a:t>flooded</a:t>
            </a: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whizzes</a:t>
            </a:r>
            <a:r>
              <a:rPr lang="en-US" sz="1200" dirty="0"/>
              <a:t> </a:t>
            </a:r>
            <a:r>
              <a:rPr lang="en-US" sz="1200" b="1" dirty="0"/>
              <a:t>away</a:t>
            </a:r>
            <a:r>
              <a:rPr lang="en-US" sz="1200" dirty="0"/>
              <a:t> – moves quickly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aspirin</a:t>
            </a:r>
            <a:r>
              <a:rPr lang="en-US" sz="1200" dirty="0"/>
              <a:t> – typical </a:t>
            </a:r>
            <a:r>
              <a:rPr lang="en-US" sz="1200" dirty="0" smtClean="0"/>
              <a:t>pain medicine</a:t>
            </a: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succession</a:t>
            </a:r>
            <a:r>
              <a:rPr lang="en-US" sz="1200" dirty="0"/>
              <a:t> – series or sequence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get on with it </a:t>
            </a:r>
            <a:r>
              <a:rPr lang="en-US" sz="1200" dirty="0"/>
              <a:t>– continue without changing anything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frantic</a:t>
            </a:r>
            <a:r>
              <a:rPr lang="en-US" sz="1200" dirty="0"/>
              <a:t> – fast and busy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315167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Andy </a:t>
            </a:r>
            <a:r>
              <a:rPr lang="en-US" sz="1400" dirty="0" err="1"/>
              <a:t>Puddicombe</a:t>
            </a:r>
            <a:r>
              <a:rPr lang="en-US" sz="1400" dirty="0"/>
              <a:t> - All it takes is 10 mindful minutes </a:t>
            </a:r>
            <a:r>
              <a:rPr lang="en-US" sz="1400" dirty="0" smtClean="0"/>
              <a:t>                                          VOCABULARY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651654"/>
            <a:ext cx="6858000" cy="480131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hit </a:t>
            </a:r>
            <a:r>
              <a:rPr lang="en-US" sz="1200" b="1" dirty="0"/>
              <a:t>the bottle </a:t>
            </a:r>
            <a:r>
              <a:rPr lang="en-US" sz="1200" dirty="0"/>
              <a:t>– drink alcohol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pace</a:t>
            </a:r>
            <a:r>
              <a:rPr lang="en-US" sz="1200" dirty="0"/>
              <a:t> – speed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looking </a:t>
            </a:r>
            <a:r>
              <a:rPr lang="en-US" sz="1200" b="1" dirty="0"/>
              <a:t>after </a:t>
            </a:r>
            <a:r>
              <a:rPr lang="en-US" sz="1200" dirty="0"/>
              <a:t>– taking care of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undisturbed</a:t>
            </a:r>
            <a:r>
              <a:rPr lang="en-US" sz="1200" dirty="0" smtClean="0"/>
              <a:t> </a:t>
            </a:r>
            <a:r>
              <a:rPr lang="en-US" sz="1200" dirty="0"/>
              <a:t>– without </a:t>
            </a:r>
            <a:r>
              <a:rPr lang="en-US" sz="1200" dirty="0" smtClean="0"/>
              <a:t>interruptions</a:t>
            </a: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incense</a:t>
            </a:r>
            <a:r>
              <a:rPr lang="en-US" sz="1200" dirty="0"/>
              <a:t> – spice or other substance that is</a:t>
            </a:r>
            <a:br>
              <a:rPr lang="en-US" sz="1200" dirty="0"/>
            </a:br>
            <a:r>
              <a:rPr lang="en-US" sz="1200" dirty="0"/>
              <a:t>burned for the sweet smell of the smoke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spontaneous</a:t>
            </a:r>
            <a:r>
              <a:rPr lang="en-US" sz="1200" dirty="0"/>
              <a:t> – unplanned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preventative</a:t>
            </a:r>
            <a:r>
              <a:rPr lang="en-US" sz="1200" dirty="0" smtClean="0"/>
              <a:t> </a:t>
            </a:r>
            <a:r>
              <a:rPr lang="en-US" sz="1200" dirty="0"/>
              <a:t>– designed to stop something</a:t>
            </a:r>
            <a:br>
              <a:rPr lang="en-US" sz="1200" dirty="0"/>
            </a:br>
            <a:r>
              <a:rPr lang="en-US" sz="1200" dirty="0"/>
              <a:t>before it </a:t>
            </a:r>
            <a:r>
              <a:rPr lang="en-US" sz="1200" dirty="0" smtClean="0"/>
              <a:t>happens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reminiscing</a:t>
            </a:r>
            <a:r>
              <a:rPr lang="en-US" sz="1200" dirty="0"/>
              <a:t> – thinking back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 smtClean="0"/>
              <a:t>inundated</a:t>
            </a:r>
            <a:r>
              <a:rPr lang="en-US" sz="1200" dirty="0" smtClean="0"/>
              <a:t> </a:t>
            </a:r>
            <a:r>
              <a:rPr lang="en-US" sz="1200" dirty="0"/>
              <a:t>– </a:t>
            </a:r>
            <a:r>
              <a:rPr lang="en-US" sz="1200" dirty="0" smtClean="0"/>
              <a:t>flooded</a:t>
            </a: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whizzes</a:t>
            </a:r>
            <a:r>
              <a:rPr lang="en-US" sz="1200" dirty="0"/>
              <a:t> </a:t>
            </a:r>
            <a:r>
              <a:rPr lang="en-US" sz="1200" b="1" dirty="0"/>
              <a:t>away</a:t>
            </a:r>
            <a:r>
              <a:rPr lang="en-US" sz="1200" dirty="0"/>
              <a:t> – moves quickly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aspirin</a:t>
            </a:r>
            <a:r>
              <a:rPr lang="en-US" sz="1200" dirty="0"/>
              <a:t> – typical </a:t>
            </a:r>
            <a:r>
              <a:rPr lang="en-US" sz="1200" dirty="0" smtClean="0"/>
              <a:t>pain medicine</a:t>
            </a:r>
            <a:endParaRPr lang="en-US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succession</a:t>
            </a:r>
            <a:r>
              <a:rPr lang="en-US" sz="1200" dirty="0"/>
              <a:t> – series or sequence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get on with it </a:t>
            </a:r>
            <a:r>
              <a:rPr lang="en-US" sz="1200" dirty="0"/>
              <a:t>– continue without changing anything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200" b="1" dirty="0"/>
              <a:t>frantic</a:t>
            </a:r>
            <a:r>
              <a:rPr lang="en-US" sz="1200" dirty="0"/>
              <a:t> – fast and busy</a:t>
            </a:r>
          </a:p>
        </p:txBody>
      </p:sp>
    </p:spTree>
    <p:extLst>
      <p:ext uri="{BB962C8B-B14F-4D97-AF65-F5344CB8AC3E}">
        <p14:creationId xmlns:p14="http://schemas.microsoft.com/office/powerpoint/2010/main" val="658878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47298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Andy </a:t>
            </a:r>
            <a:r>
              <a:rPr lang="en-US" sz="1600" b="1" dirty="0" err="1"/>
              <a:t>Puddicombe</a:t>
            </a:r>
            <a:r>
              <a:rPr lang="en-US" sz="1600" b="1" dirty="0"/>
              <a:t> - All it takes is 10 mindful minutes </a:t>
            </a:r>
            <a:r>
              <a:rPr lang="en-US" sz="1600" b="1" dirty="0" smtClean="0"/>
              <a:t>                      VOCABULARY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15310"/>
            <a:ext cx="6858000" cy="83247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 smtClean="0"/>
              <a:t>hit </a:t>
            </a:r>
            <a:r>
              <a:rPr lang="en-US" b="1" dirty="0"/>
              <a:t>the bottle </a:t>
            </a:r>
            <a:r>
              <a:rPr lang="en-US" dirty="0"/>
              <a:t>– drink alcohol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/>
              <a:t>pace</a:t>
            </a:r>
            <a:r>
              <a:rPr lang="en-US" dirty="0"/>
              <a:t> – speed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 smtClean="0"/>
              <a:t>looking </a:t>
            </a:r>
            <a:r>
              <a:rPr lang="en-US" b="1" dirty="0"/>
              <a:t>after </a:t>
            </a:r>
            <a:r>
              <a:rPr lang="en-US" dirty="0"/>
              <a:t>– taking care of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 smtClean="0"/>
              <a:t>undisturbed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without interruptions</a:t>
            </a:r>
            <a:endParaRPr lang="en-US" dirty="0"/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/>
              <a:t>incense</a:t>
            </a:r>
            <a:r>
              <a:rPr lang="en-US" dirty="0"/>
              <a:t> </a:t>
            </a:r>
            <a:r>
              <a:rPr lang="en-US" dirty="0" smtClean="0"/>
              <a:t>– substance </a:t>
            </a:r>
            <a:r>
              <a:rPr lang="en-US" dirty="0"/>
              <a:t>that </a:t>
            </a:r>
            <a:r>
              <a:rPr lang="en-US" dirty="0" smtClean="0"/>
              <a:t>is burned </a:t>
            </a:r>
            <a:r>
              <a:rPr lang="en-US" dirty="0"/>
              <a:t>for the sweet smell of the smoke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/>
              <a:t>spontaneous</a:t>
            </a:r>
            <a:r>
              <a:rPr lang="en-US" dirty="0"/>
              <a:t> – </a:t>
            </a:r>
            <a:r>
              <a:rPr lang="en-US" dirty="0" smtClean="0"/>
              <a:t>unplanned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 smtClean="0"/>
              <a:t>preventative</a:t>
            </a:r>
            <a:r>
              <a:rPr lang="en-US" dirty="0" smtClean="0"/>
              <a:t> </a:t>
            </a:r>
            <a:r>
              <a:rPr lang="en-US" dirty="0"/>
              <a:t>– designed to stop something</a:t>
            </a:r>
            <a:br>
              <a:rPr lang="en-US" dirty="0"/>
            </a:br>
            <a:r>
              <a:rPr lang="en-US" dirty="0"/>
              <a:t>before it </a:t>
            </a:r>
            <a:r>
              <a:rPr lang="en-US" dirty="0" smtClean="0"/>
              <a:t>happens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 smtClean="0"/>
              <a:t>reminiscing</a:t>
            </a:r>
            <a:r>
              <a:rPr lang="en-US" dirty="0" smtClean="0"/>
              <a:t> – thinking back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 smtClean="0"/>
              <a:t>inundated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flooded</a:t>
            </a:r>
            <a:endParaRPr lang="en-US" dirty="0"/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/>
              <a:t>whizzes</a:t>
            </a:r>
            <a:r>
              <a:rPr lang="en-US" dirty="0"/>
              <a:t> </a:t>
            </a:r>
            <a:r>
              <a:rPr lang="en-US" b="1" dirty="0"/>
              <a:t>away</a:t>
            </a:r>
            <a:r>
              <a:rPr lang="en-US" dirty="0"/>
              <a:t> – moves quickly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/>
              <a:t>aspirin</a:t>
            </a:r>
            <a:r>
              <a:rPr lang="en-US" dirty="0"/>
              <a:t> – typical </a:t>
            </a:r>
            <a:r>
              <a:rPr lang="en-US" dirty="0" smtClean="0"/>
              <a:t>pain medicine</a:t>
            </a:r>
            <a:endParaRPr lang="en-US" dirty="0"/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/>
              <a:t>succession</a:t>
            </a:r>
            <a:r>
              <a:rPr lang="en-US" dirty="0"/>
              <a:t> – series or sequence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/>
              <a:t>get on with it </a:t>
            </a:r>
            <a:r>
              <a:rPr lang="en-US" dirty="0"/>
              <a:t>– continue without changing anything</a:t>
            </a:r>
          </a:p>
          <a:p>
            <a:pPr marL="228600" indent="-228600">
              <a:lnSpc>
                <a:spcPct val="200000"/>
              </a:lnSpc>
              <a:buFont typeface="+mj-lt"/>
              <a:buAutoNum type="arabicPeriod"/>
            </a:pPr>
            <a:r>
              <a:rPr lang="en-US" b="1" dirty="0"/>
              <a:t>frantic</a:t>
            </a:r>
            <a:r>
              <a:rPr lang="en-US" dirty="0"/>
              <a:t> – fast and busy</a:t>
            </a:r>
          </a:p>
        </p:txBody>
      </p:sp>
    </p:spTree>
    <p:extLst>
      <p:ext uri="{BB962C8B-B14F-4D97-AF65-F5344CB8AC3E}">
        <p14:creationId xmlns:p14="http://schemas.microsoft.com/office/powerpoint/2010/main" val="2036397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166</Words>
  <Application>Microsoft Office PowerPoint</Application>
  <PresentationFormat>화면 슬라이드 쇼(4:3)</PresentationFormat>
  <Paragraphs>84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Theme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</dc:creator>
  <cp:lastModifiedBy>user</cp:lastModifiedBy>
  <cp:revision>18</cp:revision>
  <cp:lastPrinted>2016-06-15T02:17:27Z</cp:lastPrinted>
  <dcterms:created xsi:type="dcterms:W3CDTF">2016-06-14T18:22:57Z</dcterms:created>
  <dcterms:modified xsi:type="dcterms:W3CDTF">2019-03-07T05:00:45Z</dcterms:modified>
</cp:coreProperties>
</file>