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wdp" ContentType="image/vnd.ms-photo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2" r:id="rId3"/>
    <p:sldId id="261" r:id="rId4"/>
    <p:sldId id="258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18" autoAdjust="0"/>
    <p:restoredTop sz="94660"/>
  </p:normalViewPr>
  <p:slideViewPr>
    <p:cSldViewPr>
      <p:cViewPr>
        <p:scale>
          <a:sx n="54" d="100"/>
          <a:sy n="54" d="100"/>
        </p:scale>
        <p:origin x="-3112" y="-11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7EE47-E407-4598-9324-C30A3EA8B118}" type="datetimeFigureOut">
              <a:rPr lang="en-US" smtClean="0"/>
              <a:t>10/7/18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DBB90-E9E3-4717-9256-94A586E90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517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7EE47-E407-4598-9324-C30A3EA8B118}" type="datetimeFigureOut">
              <a:rPr lang="en-US" smtClean="0"/>
              <a:t>10/7/18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DBB90-E9E3-4717-9256-94A586E90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510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7EE47-E407-4598-9324-C30A3EA8B118}" type="datetimeFigureOut">
              <a:rPr lang="en-US" smtClean="0"/>
              <a:t>10/7/18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DBB90-E9E3-4717-9256-94A586E90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282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7EE47-E407-4598-9324-C30A3EA8B118}" type="datetimeFigureOut">
              <a:rPr lang="en-US" smtClean="0"/>
              <a:t>10/7/18</a:t>
            </a:fld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DBB90-E9E3-4717-9256-94A586E90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6777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7EE47-E407-4598-9324-C30A3EA8B118}" type="datetimeFigureOut">
              <a:rPr lang="en-US" smtClean="0"/>
              <a:t>10/7/18</a:t>
            </a:fld>
            <a:endParaRPr 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DBB90-E9E3-4717-9256-94A586E90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730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7EE47-E407-4598-9324-C30A3EA8B118}" type="datetimeFigureOut">
              <a:rPr lang="en-US" smtClean="0"/>
              <a:t>10/7/18</a:t>
            </a:fld>
            <a:endParaRPr 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DBB90-E9E3-4717-9256-94A586E90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281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7EE47-E407-4598-9324-C30A3EA8B118}" type="datetimeFigureOut">
              <a:rPr lang="en-US" smtClean="0"/>
              <a:t>10/7/18</a:t>
            </a:fld>
            <a:endParaRPr 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DBB90-E9E3-4717-9256-94A586E90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6700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7EE47-E407-4598-9324-C30A3EA8B118}" type="datetimeFigureOut">
              <a:rPr lang="en-US" smtClean="0"/>
              <a:t>10/7/18</a:t>
            </a:fld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DBB90-E9E3-4717-9256-94A586E90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162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7EE47-E407-4598-9324-C30A3EA8B118}" type="datetimeFigureOut">
              <a:rPr lang="en-US" smtClean="0"/>
              <a:t>10/7/18</a:t>
            </a:fld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DBB90-E9E3-4717-9256-94A586E90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6350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7EE47-E407-4598-9324-C30A3EA8B118}" type="datetimeFigureOut">
              <a:rPr lang="en-US" smtClean="0"/>
              <a:t>10/7/18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DBB90-E9E3-4717-9256-94A586E90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695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7EE47-E407-4598-9324-C30A3EA8B118}" type="datetimeFigureOut">
              <a:rPr lang="en-US" smtClean="0"/>
              <a:t>10/7/18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DBB90-E9E3-4717-9256-94A586E90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911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17EE47-E407-4598-9324-C30A3EA8B118}" type="datetimeFigureOut">
              <a:rPr lang="en-US" smtClean="0"/>
              <a:t>10/7/18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FDBB90-E9E3-4717-9256-94A586E90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063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2.png"/><Relationship Id="rId5" Type="http://schemas.microsoft.com/office/2007/relationships/hdphoto" Target="../media/hdphoto2.wdp"/><Relationship Id="rId6" Type="http://schemas.openxmlformats.org/officeDocument/2006/relationships/image" Target="../media/image3.png"/><Relationship Id="rId7" Type="http://schemas.microsoft.com/office/2007/relationships/hdphoto" Target="../media/hdphoto3.wdp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microsoft.com/office/2007/relationships/hdphoto" Target="../media/hdphoto4.wdp"/><Relationship Id="rId6" Type="http://schemas.openxmlformats.org/officeDocument/2006/relationships/image" Target="../media/image7.png"/><Relationship Id="rId7" Type="http://schemas.microsoft.com/office/2007/relationships/hdphoto" Target="../media/hdphoto5.wdp"/><Relationship Id="rId8" Type="http://schemas.openxmlformats.org/officeDocument/2006/relationships/image" Target="../media/image3.png"/><Relationship Id="rId9" Type="http://schemas.microsoft.com/office/2007/relationships/hdphoto" Target="../media/hdphoto3.wdp"/><Relationship Id="rId10" Type="http://schemas.openxmlformats.org/officeDocument/2006/relationships/image" Target="../media/image8.png"/><Relationship Id="rId11" Type="http://schemas.microsoft.com/office/2007/relationships/hdphoto" Target="../media/hdphoto6.wdp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microsoft.com/office/2007/relationships/hdphoto" Target="../media/hdphoto7.wdp"/><Relationship Id="rId6" Type="http://schemas.openxmlformats.org/officeDocument/2006/relationships/image" Target="../media/image12.png"/><Relationship Id="rId7" Type="http://schemas.microsoft.com/office/2007/relationships/hdphoto" Target="../media/hdphoto8.wdp"/><Relationship Id="rId8" Type="http://schemas.openxmlformats.org/officeDocument/2006/relationships/image" Target="../media/image13.png"/><Relationship Id="rId9" Type="http://schemas.microsoft.com/office/2007/relationships/hdphoto" Target="../media/hdphoto3.wdp"/><Relationship Id="rId10" Type="http://schemas.openxmlformats.org/officeDocument/2006/relationships/image" Target="../media/image14.png"/><Relationship Id="rId11" Type="http://schemas.microsoft.com/office/2007/relationships/hdphoto" Target="../media/hdphoto9.wdp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brightnessContrast bright="4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9512" y="1498765"/>
            <a:ext cx="8802165" cy="5409664"/>
          </a:xfrm>
          <a:prstGeom prst="rect">
            <a:avLst/>
          </a:prstGeom>
        </p:spPr>
      </p:pic>
      <p:pic>
        <p:nvPicPr>
          <p:cNvPr id="23" name="Picture 4" descr="http://www.lotteconf.kz/sites/default/files/product/images/pepero-amound-1_2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354" b="97215" l="13883" r="86848">
                        <a14:foregroundMark x1="56054" y1="34746" x2="56054" y2="34746"/>
                        <a14:foregroundMark x1="57098" y1="35472" x2="57098" y2="35472"/>
                        <a14:foregroundMark x1="52714" y1="36925" x2="52714" y2="36925"/>
                        <a14:foregroundMark x1="50522" y1="36683" x2="50522" y2="36683"/>
                        <a14:foregroundMark x1="49165" y1="38741" x2="49165" y2="38741"/>
                        <a14:foregroundMark x1="52192" y1="39709" x2="52192" y2="39709"/>
                        <a14:foregroundMark x1="50626" y1="38741" x2="50626" y2="38741"/>
                        <a14:foregroundMark x1="45198" y1="52785" x2="45198" y2="52785"/>
                        <a14:foregroundMark x1="59603" y1="73729" x2="59603" y2="73729"/>
                        <a14:foregroundMark x1="53445" y1="75303" x2="53445" y2="75303"/>
                        <a14:foregroundMark x1="61273" y1="34746" x2="61273" y2="34746"/>
                        <a14:foregroundMark x1="58873" y1="35835" x2="58873" y2="35835"/>
                        <a14:foregroundMark x1="64196" y1="33414" x2="64196" y2="33414"/>
                        <a14:foregroundMark x1="65971" y1="30872" x2="65971" y2="30872"/>
                        <a14:foregroundMark x1="39457" y1="34140" x2="39457" y2="34140"/>
                        <a14:foregroundMark x1="41336" y1="34140" x2="41336" y2="34140"/>
                        <a14:foregroundMark x1="39457" y1="35472" x2="39457" y2="35472"/>
                        <a14:backgroundMark x1="66910" y1="76271" x2="66910" y2="762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011" t="6737" r="14384" b="8315"/>
          <a:stretch/>
        </p:blipFill>
        <p:spPr bwMode="auto">
          <a:xfrm rot="19969854">
            <a:off x="2311397" y="4414958"/>
            <a:ext cx="3127188" cy="3154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39469" y1="17016" x2="39469" y2="17016"/>
                        <a14:foregroundMark x1="46549" y1="16550" x2="46549" y2="16550"/>
                        <a14:foregroundMark x1="51150" y1="17716" x2="51150" y2="17716"/>
                        <a14:foregroundMark x1="53097" y1="20979" x2="53097" y2="20979"/>
                        <a14:foregroundMark x1="41593" y1="4196" x2="41593" y2="4196"/>
                        <a14:foregroundMark x1="40885" y1="48252" x2="40885" y2="482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4251" b="8243"/>
          <a:stretch/>
        </p:blipFill>
        <p:spPr bwMode="auto">
          <a:xfrm rot="20398458">
            <a:off x="3640123" y="1787517"/>
            <a:ext cx="2885378" cy="3057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0" y="26941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smtClean="0">
                <a:latin typeface="Luchador-oblique"/>
                <a:cs typeface="Luchador-oblique"/>
              </a:rPr>
              <a:t>Snack Attack </a:t>
            </a:r>
            <a:endParaRPr lang="en-US" sz="8000" b="1" dirty="0">
              <a:latin typeface="Luchador-oblique"/>
              <a:cs typeface="Luchador-oblique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0" y="17329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smtClean="0">
                <a:solidFill>
                  <a:schemeClr val="bg1"/>
                </a:solidFill>
                <a:latin typeface="Oblique Lines"/>
                <a:cs typeface="Oblique Lines"/>
              </a:rPr>
              <a:t>Snack Attack </a:t>
            </a:r>
            <a:endParaRPr lang="en-US" sz="8000" b="1" dirty="0">
              <a:solidFill>
                <a:schemeClr val="bg1"/>
              </a:solidFill>
              <a:latin typeface="Oblique Lines"/>
              <a:cs typeface="Oblique Lines"/>
            </a:endParaRPr>
          </a:p>
        </p:txBody>
      </p:sp>
      <p:sp>
        <p:nvSpPr>
          <p:cNvPr id="26" name="직사각형 1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3408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https://www.candymachines.com/images/packaged_candy/haribo-gold-bear-original-gummi-bears-3lb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2" r="10449"/>
          <a:stretch/>
        </p:blipFill>
        <p:spPr bwMode="auto">
          <a:xfrm>
            <a:off x="971600" y="701573"/>
            <a:ext cx="1965672" cy="2446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lotteconf.kz/sites/default/files/product/images/pepero-amound-1_2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11" t="6737" r="14384" b="8315"/>
          <a:stretch/>
        </p:blipFill>
        <p:spPr bwMode="auto">
          <a:xfrm>
            <a:off x="611560" y="4002128"/>
            <a:ext cx="2786790" cy="2811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http://www.suzysaverwny.com/wp-content/uploads/2017/06/Snickers-Bars.jpe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7344" l="469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181" b="5960"/>
          <a:stretch/>
        </p:blipFill>
        <p:spPr bwMode="auto">
          <a:xfrm>
            <a:off x="5868144" y="1296250"/>
            <a:ext cx="2637251" cy="1743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http://www.suzysaverwny.com/wp-content/uploads/2017/06/Snickers-Bars.jpe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7344" l="469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181" b="5960"/>
          <a:stretch/>
        </p:blipFill>
        <p:spPr bwMode="auto">
          <a:xfrm>
            <a:off x="5635470" y="590251"/>
            <a:ext cx="2637251" cy="1743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39469" y1="17016" x2="39469" y2="17016"/>
                        <a14:foregroundMark x1="46549" y1="16550" x2="46549" y2="16550"/>
                        <a14:foregroundMark x1="51150" y1="17716" x2="51150" y2="17716"/>
                        <a14:foregroundMark x1="53097" y1="20979" x2="53097" y2="20979"/>
                        <a14:foregroundMark x1="41593" y1="4196" x2="41593" y2="4196"/>
                        <a14:foregroundMark x1="40885" y1="48252" x2="40885" y2="482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4251" b="8243"/>
          <a:stretch/>
        </p:blipFill>
        <p:spPr bwMode="auto">
          <a:xfrm>
            <a:off x="4932040" y="4293095"/>
            <a:ext cx="2420543" cy="2564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2418" b="4721"/>
          <a:stretch/>
        </p:blipFill>
        <p:spPr bwMode="auto">
          <a:xfrm>
            <a:off x="7191270" y="4869160"/>
            <a:ext cx="1475657" cy="96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9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2418" b="4721"/>
          <a:stretch/>
        </p:blipFill>
        <p:spPr bwMode="auto">
          <a:xfrm>
            <a:off x="6804248" y="5700756"/>
            <a:ext cx="1475657" cy="96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5392449" y="1277"/>
            <a:ext cx="305983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b="1" u="sng" dirty="0" smtClean="0"/>
              <a:t>Group 2</a:t>
            </a:r>
            <a:endParaRPr lang="en-US" sz="3400" b="1" u="sng" dirty="0"/>
          </a:p>
        </p:txBody>
      </p:sp>
      <p:sp>
        <p:nvSpPr>
          <p:cNvPr id="18" name="TextBox 17"/>
          <p:cNvSpPr txBox="1"/>
          <p:nvPr/>
        </p:nvSpPr>
        <p:spPr>
          <a:xfrm>
            <a:off x="381562" y="1277"/>
            <a:ext cx="311031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b="1" u="sng" dirty="0" smtClean="0"/>
              <a:t>Group 1</a:t>
            </a:r>
            <a:endParaRPr lang="en-US" sz="3400" b="1" u="sng" dirty="0"/>
          </a:p>
        </p:txBody>
      </p:sp>
      <p:sp>
        <p:nvSpPr>
          <p:cNvPr id="19" name="TextBox 18"/>
          <p:cNvSpPr txBox="1"/>
          <p:nvPr/>
        </p:nvSpPr>
        <p:spPr>
          <a:xfrm>
            <a:off x="381559" y="3395827"/>
            <a:ext cx="311031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b="1" u="sng" dirty="0" smtClean="0"/>
              <a:t>Group 3</a:t>
            </a:r>
            <a:endParaRPr lang="en-US" sz="3400" b="1" u="sng" dirty="0"/>
          </a:p>
        </p:txBody>
      </p:sp>
      <p:sp>
        <p:nvSpPr>
          <p:cNvPr id="20" name="TextBox 19"/>
          <p:cNvSpPr txBox="1"/>
          <p:nvPr/>
        </p:nvSpPr>
        <p:spPr>
          <a:xfrm>
            <a:off x="5364088" y="3525143"/>
            <a:ext cx="305983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b="1" u="sng" dirty="0" smtClean="0"/>
              <a:t>Group 4</a:t>
            </a:r>
            <a:endParaRPr lang="en-US" sz="3400" b="1" u="sng" dirty="0"/>
          </a:p>
        </p:txBody>
      </p:sp>
    </p:spTree>
    <p:extLst>
      <p:ext uri="{BB962C8B-B14F-4D97-AF65-F5344CB8AC3E}">
        <p14:creationId xmlns:p14="http://schemas.microsoft.com/office/powerpoint/2010/main" val="12283529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직사각형 3"/>
          <p:cNvSpPr/>
          <p:nvPr/>
        </p:nvSpPr>
        <p:spPr>
          <a:xfrm>
            <a:off x="562463" y="332656"/>
            <a:ext cx="826471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000" dirty="0" smtClean="0"/>
              <a:t>“_____ is the best snack in the  </a:t>
            </a:r>
            <a:br>
              <a:rPr lang="en-US" sz="5000" dirty="0" smtClean="0"/>
            </a:br>
            <a:r>
              <a:rPr lang="en-US" sz="5000" dirty="0" smtClean="0"/>
              <a:t>  world for </a:t>
            </a:r>
            <a:r>
              <a:rPr lang="en-US" sz="5000" b="1" dirty="0" smtClean="0"/>
              <a:t>5</a:t>
            </a:r>
            <a:r>
              <a:rPr lang="en-US" sz="5000" dirty="0" smtClean="0"/>
              <a:t> main reasons.”</a:t>
            </a:r>
            <a:endParaRPr lang="en-US" sz="5000" dirty="0"/>
          </a:p>
        </p:txBody>
      </p:sp>
      <p:pic>
        <p:nvPicPr>
          <p:cNvPr id="5" name="Picture 2" descr="https://www.candymachines.com/images/packaged_candy/haribo-gold-bear-original-gummi-bears-3lb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2" r="10449"/>
          <a:stretch/>
        </p:blipFill>
        <p:spPr bwMode="auto">
          <a:xfrm>
            <a:off x="1994768" y="2559710"/>
            <a:ext cx="1396748" cy="1738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ttp://www.lotteconf.kz/sites/default/files/product/images/pepero-amound-1_2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11" t="6737" r="14384" b="8315"/>
          <a:stretch/>
        </p:blipFill>
        <p:spPr bwMode="auto">
          <a:xfrm>
            <a:off x="1889697" y="4490985"/>
            <a:ext cx="1980210" cy="1997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그룹 2"/>
          <p:cNvGrpSpPr/>
          <p:nvPr/>
        </p:nvGrpSpPr>
        <p:grpSpPr>
          <a:xfrm>
            <a:off x="5148064" y="2395806"/>
            <a:ext cx="2079205" cy="1799166"/>
            <a:chOff x="5148064" y="2395806"/>
            <a:chExt cx="2079205" cy="1799166"/>
          </a:xfrm>
        </p:grpSpPr>
        <p:pic>
          <p:nvPicPr>
            <p:cNvPr id="7" name="Picture 6" descr="http://www.suzysaverwny.com/wp-content/uploads/2017/06/Snickers-Bars.jpe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97344" l="469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181" b="5960"/>
            <a:stretch/>
          </p:blipFill>
          <p:spPr bwMode="auto">
            <a:xfrm>
              <a:off x="5148064" y="2395806"/>
              <a:ext cx="1873951" cy="12388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6" descr="http://www.suzysaverwny.com/wp-content/uploads/2017/06/Snickers-Bars.jpe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97344" l="469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181" b="5960"/>
            <a:stretch/>
          </p:blipFill>
          <p:spPr bwMode="auto">
            <a:xfrm>
              <a:off x="5353318" y="2956141"/>
              <a:ext cx="1873951" cy="12388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2" name="그룹 11"/>
          <p:cNvGrpSpPr/>
          <p:nvPr/>
        </p:nvGrpSpPr>
        <p:grpSpPr>
          <a:xfrm>
            <a:off x="4694822" y="4464811"/>
            <a:ext cx="2586103" cy="1822545"/>
            <a:chOff x="4694822" y="4464811"/>
            <a:chExt cx="2586103" cy="1822545"/>
          </a:xfrm>
        </p:grpSpPr>
        <p:pic>
          <p:nvPicPr>
            <p:cNvPr id="9" name="Picture 7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0" b="100000" l="0" r="100000">
                          <a14:foregroundMark x1="40531" y1="46154" x2="40531" y2="46154"/>
                          <a14:foregroundMark x1="40177" y1="17249" x2="40177" y2="17249"/>
                          <a14:foregroundMark x1="50619" y1="18182" x2="50619" y2="18182"/>
                          <a14:foregroundMark x1="52389" y1="22145" x2="52389" y2="22145"/>
                          <a14:foregroundMark x1="44779" y1="20047" x2="44779" y2="20047"/>
                          <a14:foregroundMark x1="39646" y1="8858" x2="39646" y2="8858"/>
                          <a14:foregroundMark x1="42655" y1="1865" x2="42655" y2="186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4251" b="8243"/>
            <a:stretch/>
          </p:blipFill>
          <p:spPr bwMode="auto">
            <a:xfrm>
              <a:off x="4694822" y="4464811"/>
              <a:ext cx="1719966" cy="18225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 noChangeArrowheads="1"/>
            </p:cNvPicPr>
            <p:nvPr/>
          </p:nvPicPr>
          <p:blipFill rotWithShape="1"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2418" b="4721"/>
            <a:stretch/>
          </p:blipFill>
          <p:spPr bwMode="auto">
            <a:xfrm>
              <a:off x="6232367" y="5032517"/>
              <a:ext cx="1048558" cy="687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9"/>
            <p:cNvPicPr>
              <a:picLocks noChangeAspect="1" noChangeArrowheads="1"/>
            </p:cNvPicPr>
            <p:nvPr/>
          </p:nvPicPr>
          <p:blipFill rotWithShape="1"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2418" b="4721"/>
            <a:stretch/>
          </p:blipFill>
          <p:spPr bwMode="auto">
            <a:xfrm>
              <a:off x="5967501" y="5565108"/>
              <a:ext cx="1048558" cy="687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034884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직사각형 3"/>
          <p:cNvSpPr/>
          <p:nvPr/>
        </p:nvSpPr>
        <p:spPr>
          <a:xfrm>
            <a:off x="699770" y="1342509"/>
            <a:ext cx="77048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/>
              <a:t>“_____ is the best snack in the world</a:t>
            </a:r>
          </a:p>
          <a:p>
            <a:r>
              <a:rPr lang="en-US" sz="3600" dirty="0" smtClean="0"/>
              <a:t>for </a:t>
            </a:r>
            <a:r>
              <a:rPr lang="en-US" sz="3600" b="1" dirty="0" smtClean="0"/>
              <a:t>5</a:t>
            </a:r>
            <a:r>
              <a:rPr lang="en-US" sz="3600" dirty="0" smtClean="0"/>
              <a:t> main reasons.</a:t>
            </a:r>
            <a:endParaRPr lang="en-US" sz="3600" dirty="0"/>
          </a:p>
        </p:txBody>
      </p:sp>
      <p:sp>
        <p:nvSpPr>
          <p:cNvPr id="5" name="직사각형 4"/>
          <p:cNvSpPr/>
          <p:nvPr/>
        </p:nvSpPr>
        <p:spPr>
          <a:xfrm>
            <a:off x="699770" y="3360474"/>
            <a:ext cx="77048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/>
              <a:t>REASONS (First, Next, etc.)</a:t>
            </a:r>
            <a:endParaRPr lang="en-US" sz="3600" dirty="0"/>
          </a:p>
        </p:txBody>
      </p:sp>
      <p:sp>
        <p:nvSpPr>
          <p:cNvPr id="6" name="직사각형 5"/>
          <p:cNvSpPr/>
          <p:nvPr/>
        </p:nvSpPr>
        <p:spPr>
          <a:xfrm>
            <a:off x="699770" y="4942909"/>
            <a:ext cx="80012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/>
              <a:t>And that’s why _____ is the best snack!”</a:t>
            </a:r>
            <a:endParaRPr lang="en-US" sz="3600" dirty="0"/>
          </a:p>
        </p:txBody>
      </p:sp>
      <p:sp>
        <p:nvSpPr>
          <p:cNvPr id="7" name="직사각형 6"/>
          <p:cNvSpPr/>
          <p:nvPr/>
        </p:nvSpPr>
        <p:spPr>
          <a:xfrm>
            <a:off x="0" y="0"/>
            <a:ext cx="91440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000" b="1" dirty="0" smtClean="0"/>
              <a:t>Snack Script</a:t>
            </a:r>
            <a:endParaRPr lang="en-US" sz="5000" b="1" dirty="0"/>
          </a:p>
        </p:txBody>
      </p:sp>
    </p:spTree>
    <p:extLst>
      <p:ext uri="{BB962C8B-B14F-4D97-AF65-F5344CB8AC3E}">
        <p14:creationId xmlns:p14="http://schemas.microsoft.com/office/powerpoint/2010/main" val="7981561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직사각형 3"/>
          <p:cNvSpPr/>
          <p:nvPr/>
        </p:nvSpPr>
        <p:spPr>
          <a:xfrm>
            <a:off x="333879" y="1340768"/>
            <a:ext cx="843663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/>
              <a:t>“_____ is </a:t>
            </a:r>
            <a:r>
              <a:rPr lang="en-US" sz="3600" b="1" dirty="0" smtClean="0">
                <a:solidFill>
                  <a:srgbClr val="FF0000"/>
                </a:solidFill>
              </a:rPr>
              <a:t>NOT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smtClean="0"/>
              <a:t>the best snack in the world.</a:t>
            </a:r>
          </a:p>
          <a:p>
            <a:endParaRPr lang="en-US" sz="3600" dirty="0"/>
          </a:p>
        </p:txBody>
      </p:sp>
      <p:sp>
        <p:nvSpPr>
          <p:cNvPr id="5" name="직사각형 4"/>
          <p:cNvSpPr/>
          <p:nvPr/>
        </p:nvSpPr>
        <p:spPr>
          <a:xfrm>
            <a:off x="333879" y="3284984"/>
            <a:ext cx="77048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They said … but actually …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34011" y="4906344"/>
            <a:ext cx="80012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/>
              <a:t>And that’s why _____ is </a:t>
            </a:r>
            <a:r>
              <a:rPr lang="en-US" sz="3600" b="1" dirty="0" smtClean="0">
                <a:solidFill>
                  <a:srgbClr val="FF0000"/>
                </a:solidFill>
              </a:rPr>
              <a:t>definitely NOT</a:t>
            </a:r>
            <a:r>
              <a:rPr lang="en-US" sz="3600" dirty="0" smtClean="0">
                <a:solidFill>
                  <a:srgbClr val="FF0000"/>
                </a:solidFill>
              </a:rPr>
              <a:t>  </a:t>
            </a:r>
            <a:br>
              <a:rPr lang="en-US" sz="3600" dirty="0" smtClean="0">
                <a:solidFill>
                  <a:srgbClr val="FF0000"/>
                </a:solidFill>
              </a:rPr>
            </a:br>
            <a:r>
              <a:rPr lang="en-US" sz="3600" dirty="0" smtClean="0"/>
              <a:t>the best snack!”</a:t>
            </a:r>
            <a:endParaRPr lang="en-US" sz="3600" dirty="0"/>
          </a:p>
        </p:txBody>
      </p:sp>
      <p:sp>
        <p:nvSpPr>
          <p:cNvPr id="7" name="직사각형 6"/>
          <p:cNvSpPr/>
          <p:nvPr/>
        </p:nvSpPr>
        <p:spPr>
          <a:xfrm>
            <a:off x="0" y="0"/>
            <a:ext cx="91440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000" b="1" dirty="0" smtClean="0"/>
              <a:t>Snack </a:t>
            </a:r>
            <a:r>
              <a:rPr lang="en-US" sz="5000" b="1" dirty="0" smtClean="0">
                <a:solidFill>
                  <a:srgbClr val="FF0000"/>
                </a:solidFill>
              </a:rPr>
              <a:t>Rebuttal</a:t>
            </a:r>
            <a:r>
              <a:rPr lang="en-US" sz="5000" b="1" dirty="0" smtClean="0"/>
              <a:t> Script</a:t>
            </a:r>
            <a:endParaRPr lang="en-US" sz="5000" b="1" dirty="0"/>
          </a:p>
        </p:txBody>
      </p:sp>
    </p:spTree>
    <p:extLst>
      <p:ext uri="{BB962C8B-B14F-4D97-AF65-F5344CB8AC3E}">
        <p14:creationId xmlns:p14="http://schemas.microsoft.com/office/powerpoint/2010/main" val="16819841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</TotalTime>
  <Words>82</Words>
  <Application>Microsoft Macintosh PowerPoint</Application>
  <PresentationFormat>On-screen Show (4:3)</PresentationFormat>
  <Paragraphs>16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테마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Josh</cp:lastModifiedBy>
  <cp:revision>20</cp:revision>
  <dcterms:created xsi:type="dcterms:W3CDTF">2018-09-18T23:21:10Z</dcterms:created>
  <dcterms:modified xsi:type="dcterms:W3CDTF">2018-10-07T14:47:53Z</dcterms:modified>
</cp:coreProperties>
</file>