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8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8C35F-C3C6-4232-92FD-5EADF094A126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D8B04-AEEB-4B45-A47E-8330CE8052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648" y="323528"/>
            <a:ext cx="299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Student ID _________       Date ___________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Check the winner of each debate.</a:t>
            </a:r>
            <a:endParaRPr lang="en-US" sz="1200" b="1" dirty="0"/>
          </a:p>
        </p:txBody>
      </p:sp>
      <p:sp>
        <p:nvSpPr>
          <p:cNvPr id="25" name="직사각형 24"/>
          <p:cNvSpPr/>
          <p:nvPr/>
        </p:nvSpPr>
        <p:spPr>
          <a:xfrm>
            <a:off x="1772816" y="147206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직사각형 25"/>
          <p:cNvSpPr/>
          <p:nvPr/>
        </p:nvSpPr>
        <p:spPr>
          <a:xfrm>
            <a:off x="2996952" y="147206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직사각형 26"/>
          <p:cNvSpPr/>
          <p:nvPr/>
        </p:nvSpPr>
        <p:spPr>
          <a:xfrm>
            <a:off x="1772816" y="183210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직사각형 27"/>
          <p:cNvSpPr/>
          <p:nvPr/>
        </p:nvSpPr>
        <p:spPr>
          <a:xfrm>
            <a:off x="2996952" y="183210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직사각형 28"/>
          <p:cNvSpPr/>
          <p:nvPr/>
        </p:nvSpPr>
        <p:spPr>
          <a:xfrm>
            <a:off x="1772816" y="21921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직사각형 29"/>
          <p:cNvSpPr/>
          <p:nvPr/>
        </p:nvSpPr>
        <p:spPr>
          <a:xfrm>
            <a:off x="2996952" y="21921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직사각형 30"/>
          <p:cNvSpPr/>
          <p:nvPr/>
        </p:nvSpPr>
        <p:spPr>
          <a:xfrm>
            <a:off x="1772816" y="255218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직사각형 31"/>
          <p:cNvSpPr/>
          <p:nvPr/>
        </p:nvSpPr>
        <p:spPr>
          <a:xfrm>
            <a:off x="2996952" y="255218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직사각형 32"/>
          <p:cNvSpPr/>
          <p:nvPr/>
        </p:nvSpPr>
        <p:spPr>
          <a:xfrm>
            <a:off x="1772816" y="298423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직사각형 33"/>
          <p:cNvSpPr/>
          <p:nvPr/>
        </p:nvSpPr>
        <p:spPr>
          <a:xfrm>
            <a:off x="2996952" y="298423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직사각형 34"/>
          <p:cNvSpPr/>
          <p:nvPr/>
        </p:nvSpPr>
        <p:spPr>
          <a:xfrm>
            <a:off x="1772816" y="334427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직사각형 35"/>
          <p:cNvSpPr/>
          <p:nvPr/>
        </p:nvSpPr>
        <p:spPr>
          <a:xfrm>
            <a:off x="2996952" y="334427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직사각형 36"/>
          <p:cNvSpPr/>
          <p:nvPr/>
        </p:nvSpPr>
        <p:spPr>
          <a:xfrm>
            <a:off x="1772816" y="370431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직사각형 37"/>
          <p:cNvSpPr/>
          <p:nvPr/>
        </p:nvSpPr>
        <p:spPr>
          <a:xfrm>
            <a:off x="2996952" y="370431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3672408" y="323528"/>
            <a:ext cx="299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Student ID _________       Date ___________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Check the winner of each debate.</a:t>
            </a:r>
            <a:endParaRPr lang="en-US" sz="1200" b="1" dirty="0"/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061294"/>
              </p:ext>
            </p:extLst>
          </p:nvPr>
        </p:nvGraphicFramePr>
        <p:xfrm>
          <a:off x="3627784" y="1040016"/>
          <a:ext cx="2996952" cy="3254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0688"/>
                <a:gridCol w="1152128"/>
                <a:gridCol w="1224136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Debate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Constructive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Rebuttal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1" name="직사각형 90"/>
          <p:cNvSpPr/>
          <p:nvPr/>
        </p:nvSpPr>
        <p:spPr>
          <a:xfrm>
            <a:off x="5184576" y="147206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직사각형 91"/>
          <p:cNvSpPr/>
          <p:nvPr/>
        </p:nvSpPr>
        <p:spPr>
          <a:xfrm>
            <a:off x="6408712" y="147206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직사각형 92"/>
          <p:cNvSpPr/>
          <p:nvPr/>
        </p:nvSpPr>
        <p:spPr>
          <a:xfrm>
            <a:off x="5184576" y="183210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직사각형 93"/>
          <p:cNvSpPr/>
          <p:nvPr/>
        </p:nvSpPr>
        <p:spPr>
          <a:xfrm>
            <a:off x="6408712" y="183210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직사각형 94"/>
          <p:cNvSpPr/>
          <p:nvPr/>
        </p:nvSpPr>
        <p:spPr>
          <a:xfrm>
            <a:off x="5184576" y="21921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직사각형 95"/>
          <p:cNvSpPr/>
          <p:nvPr/>
        </p:nvSpPr>
        <p:spPr>
          <a:xfrm>
            <a:off x="6408712" y="21921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직사각형 96"/>
          <p:cNvSpPr/>
          <p:nvPr/>
        </p:nvSpPr>
        <p:spPr>
          <a:xfrm>
            <a:off x="5184576" y="255218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직사각형 97"/>
          <p:cNvSpPr/>
          <p:nvPr/>
        </p:nvSpPr>
        <p:spPr>
          <a:xfrm>
            <a:off x="6408712" y="255218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직사각형 98"/>
          <p:cNvSpPr/>
          <p:nvPr/>
        </p:nvSpPr>
        <p:spPr>
          <a:xfrm>
            <a:off x="5184576" y="298423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직사각형 99"/>
          <p:cNvSpPr/>
          <p:nvPr/>
        </p:nvSpPr>
        <p:spPr>
          <a:xfrm>
            <a:off x="6408712" y="298423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직사각형 100"/>
          <p:cNvSpPr/>
          <p:nvPr/>
        </p:nvSpPr>
        <p:spPr>
          <a:xfrm>
            <a:off x="5184576" y="334427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직사각형 101"/>
          <p:cNvSpPr/>
          <p:nvPr/>
        </p:nvSpPr>
        <p:spPr>
          <a:xfrm>
            <a:off x="6408712" y="334427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직사각형 102"/>
          <p:cNvSpPr/>
          <p:nvPr/>
        </p:nvSpPr>
        <p:spPr>
          <a:xfrm>
            <a:off x="5184576" y="370431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직사각형 103"/>
          <p:cNvSpPr/>
          <p:nvPr/>
        </p:nvSpPr>
        <p:spPr>
          <a:xfrm>
            <a:off x="6408712" y="3704312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직사각형 65"/>
          <p:cNvSpPr/>
          <p:nvPr/>
        </p:nvSpPr>
        <p:spPr>
          <a:xfrm>
            <a:off x="5184576" y="40679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직사각형 66"/>
          <p:cNvSpPr/>
          <p:nvPr/>
        </p:nvSpPr>
        <p:spPr>
          <a:xfrm>
            <a:off x="6408712" y="40679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8" name="표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673173"/>
              </p:ext>
            </p:extLst>
          </p:nvPr>
        </p:nvGraphicFramePr>
        <p:xfrm>
          <a:off x="216024" y="1043608"/>
          <a:ext cx="2996952" cy="3254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0688"/>
                <a:gridCol w="1152128"/>
                <a:gridCol w="1224136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Debate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Constructive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Rebuttal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9" name="직사각형 68"/>
          <p:cNvSpPr/>
          <p:nvPr/>
        </p:nvSpPr>
        <p:spPr>
          <a:xfrm>
            <a:off x="1772816" y="40679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직사각형 69"/>
          <p:cNvSpPr/>
          <p:nvPr/>
        </p:nvSpPr>
        <p:spPr>
          <a:xfrm>
            <a:off x="2996952" y="4067944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260648" y="5061664"/>
            <a:ext cx="299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Student ID _________       Date ___________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Check the winner of each debate.</a:t>
            </a:r>
            <a:endParaRPr lang="en-US" sz="1200" b="1" dirty="0"/>
          </a:p>
        </p:txBody>
      </p:sp>
      <p:sp>
        <p:nvSpPr>
          <p:cNvPr id="72" name="직사각형 71"/>
          <p:cNvSpPr/>
          <p:nvPr/>
        </p:nvSpPr>
        <p:spPr>
          <a:xfrm>
            <a:off x="1772816" y="621020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직사각형 72"/>
          <p:cNvSpPr/>
          <p:nvPr/>
        </p:nvSpPr>
        <p:spPr>
          <a:xfrm>
            <a:off x="2996952" y="621020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직사각형 73"/>
          <p:cNvSpPr/>
          <p:nvPr/>
        </p:nvSpPr>
        <p:spPr>
          <a:xfrm>
            <a:off x="1772816" y="657024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직사각형 74"/>
          <p:cNvSpPr/>
          <p:nvPr/>
        </p:nvSpPr>
        <p:spPr>
          <a:xfrm>
            <a:off x="2996952" y="657024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직사각형 75"/>
          <p:cNvSpPr/>
          <p:nvPr/>
        </p:nvSpPr>
        <p:spPr>
          <a:xfrm>
            <a:off x="1772816" y="69302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직사각형 76"/>
          <p:cNvSpPr/>
          <p:nvPr/>
        </p:nvSpPr>
        <p:spPr>
          <a:xfrm>
            <a:off x="2996952" y="69302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직사각형 77"/>
          <p:cNvSpPr/>
          <p:nvPr/>
        </p:nvSpPr>
        <p:spPr>
          <a:xfrm>
            <a:off x="1772816" y="729032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직사각형 78"/>
          <p:cNvSpPr/>
          <p:nvPr/>
        </p:nvSpPr>
        <p:spPr>
          <a:xfrm>
            <a:off x="2996952" y="729032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직사각형 79"/>
          <p:cNvSpPr/>
          <p:nvPr/>
        </p:nvSpPr>
        <p:spPr>
          <a:xfrm>
            <a:off x="1772816" y="772236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직사각형 80"/>
          <p:cNvSpPr/>
          <p:nvPr/>
        </p:nvSpPr>
        <p:spPr>
          <a:xfrm>
            <a:off x="2996952" y="772236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직사각형 81"/>
          <p:cNvSpPr/>
          <p:nvPr/>
        </p:nvSpPr>
        <p:spPr>
          <a:xfrm>
            <a:off x="1772816" y="808240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직사각형 82"/>
          <p:cNvSpPr/>
          <p:nvPr/>
        </p:nvSpPr>
        <p:spPr>
          <a:xfrm>
            <a:off x="2996952" y="808240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직사각형 83"/>
          <p:cNvSpPr/>
          <p:nvPr/>
        </p:nvSpPr>
        <p:spPr>
          <a:xfrm>
            <a:off x="1772816" y="844244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직사각형 84"/>
          <p:cNvSpPr/>
          <p:nvPr/>
        </p:nvSpPr>
        <p:spPr>
          <a:xfrm>
            <a:off x="2996952" y="844244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3672408" y="5061664"/>
            <a:ext cx="299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Student ID _________       Date ___________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Check the winner of each debate.</a:t>
            </a:r>
            <a:endParaRPr lang="en-US" sz="1200" b="1" dirty="0"/>
          </a:p>
        </p:txBody>
      </p:sp>
      <p:graphicFrame>
        <p:nvGraphicFramePr>
          <p:cNvPr id="87" name="표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629583"/>
              </p:ext>
            </p:extLst>
          </p:nvPr>
        </p:nvGraphicFramePr>
        <p:xfrm>
          <a:off x="3627784" y="5778152"/>
          <a:ext cx="2996952" cy="3254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0688"/>
                <a:gridCol w="1152128"/>
                <a:gridCol w="1224136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Debate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Constructive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Rebuttal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8" name="직사각형 87"/>
          <p:cNvSpPr/>
          <p:nvPr/>
        </p:nvSpPr>
        <p:spPr>
          <a:xfrm>
            <a:off x="5184576" y="621020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직사각형 136"/>
          <p:cNvSpPr/>
          <p:nvPr/>
        </p:nvSpPr>
        <p:spPr>
          <a:xfrm>
            <a:off x="6408712" y="621020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직사각형 137"/>
          <p:cNvSpPr/>
          <p:nvPr/>
        </p:nvSpPr>
        <p:spPr>
          <a:xfrm>
            <a:off x="5184576" y="657024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직사각형 138"/>
          <p:cNvSpPr/>
          <p:nvPr/>
        </p:nvSpPr>
        <p:spPr>
          <a:xfrm>
            <a:off x="6408712" y="657024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직사각형 139"/>
          <p:cNvSpPr/>
          <p:nvPr/>
        </p:nvSpPr>
        <p:spPr>
          <a:xfrm>
            <a:off x="5184576" y="69302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직사각형 140"/>
          <p:cNvSpPr/>
          <p:nvPr/>
        </p:nvSpPr>
        <p:spPr>
          <a:xfrm>
            <a:off x="6408712" y="69302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직사각형 141"/>
          <p:cNvSpPr/>
          <p:nvPr/>
        </p:nvSpPr>
        <p:spPr>
          <a:xfrm>
            <a:off x="5184576" y="729032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직사각형 142"/>
          <p:cNvSpPr/>
          <p:nvPr/>
        </p:nvSpPr>
        <p:spPr>
          <a:xfrm>
            <a:off x="6408712" y="729032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직사각형 143"/>
          <p:cNvSpPr/>
          <p:nvPr/>
        </p:nvSpPr>
        <p:spPr>
          <a:xfrm>
            <a:off x="5184576" y="772236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직사각형 144"/>
          <p:cNvSpPr/>
          <p:nvPr/>
        </p:nvSpPr>
        <p:spPr>
          <a:xfrm>
            <a:off x="6408712" y="772236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직사각형 145"/>
          <p:cNvSpPr/>
          <p:nvPr/>
        </p:nvSpPr>
        <p:spPr>
          <a:xfrm>
            <a:off x="5184576" y="808240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직사각형 146"/>
          <p:cNvSpPr/>
          <p:nvPr/>
        </p:nvSpPr>
        <p:spPr>
          <a:xfrm>
            <a:off x="6408712" y="808240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직사각형 147"/>
          <p:cNvSpPr/>
          <p:nvPr/>
        </p:nvSpPr>
        <p:spPr>
          <a:xfrm>
            <a:off x="5184576" y="844244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직사각형 148"/>
          <p:cNvSpPr/>
          <p:nvPr/>
        </p:nvSpPr>
        <p:spPr>
          <a:xfrm>
            <a:off x="6408712" y="8442448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직사각형 149"/>
          <p:cNvSpPr/>
          <p:nvPr/>
        </p:nvSpPr>
        <p:spPr>
          <a:xfrm>
            <a:off x="5184576" y="88060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직사각형 150"/>
          <p:cNvSpPr/>
          <p:nvPr/>
        </p:nvSpPr>
        <p:spPr>
          <a:xfrm>
            <a:off x="6408712" y="88060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2" name="표 1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470763"/>
              </p:ext>
            </p:extLst>
          </p:nvPr>
        </p:nvGraphicFramePr>
        <p:xfrm>
          <a:off x="216024" y="5781744"/>
          <a:ext cx="2996952" cy="3254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0688"/>
                <a:gridCol w="1152128"/>
                <a:gridCol w="1224136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Debate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Constructive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Rebuttal ID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" name="직사각형 152"/>
          <p:cNvSpPr/>
          <p:nvPr/>
        </p:nvSpPr>
        <p:spPr>
          <a:xfrm>
            <a:off x="1772816" y="88060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직사각형 153"/>
          <p:cNvSpPr/>
          <p:nvPr/>
        </p:nvSpPr>
        <p:spPr>
          <a:xfrm>
            <a:off x="2996952" y="8806080"/>
            <a:ext cx="144016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72</Words>
  <Application>Microsoft Office PowerPoint</Application>
  <PresentationFormat>화면 슬라이드 쇼(4:3)</PresentationFormat>
  <Paragraphs>52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원어민</dc:creator>
  <cp:lastModifiedBy>user</cp:lastModifiedBy>
  <cp:revision>6</cp:revision>
  <dcterms:created xsi:type="dcterms:W3CDTF">2015-06-09T01:13:13Z</dcterms:created>
  <dcterms:modified xsi:type="dcterms:W3CDTF">2016-09-23T01:53:21Z</dcterms:modified>
</cp:coreProperties>
</file>