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56" autoAdjust="0"/>
    <p:restoredTop sz="94660"/>
  </p:normalViewPr>
  <p:slideViewPr>
    <p:cSldViewPr snapToGrid="0" snapToObjects="1">
      <p:cViewPr>
        <p:scale>
          <a:sx n="72" d="100"/>
          <a:sy n="72" d="100"/>
        </p:scale>
        <p:origin x="-2024" y="-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78047-CF07-0540-8BC0-EF2F6B8DC5DD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C0E33-6E6A-3F4E-A5C0-8C4E6739B0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878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C0E33-6E6A-3F4E-A5C0-8C4E6739B0F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474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B887-AE04-BC49-8E3E-CFBDB901DD16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5E7B-A740-F44D-8E82-BD336F2423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573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B887-AE04-BC49-8E3E-CFBDB901DD16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5E7B-A740-F44D-8E82-BD336F2423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63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B887-AE04-BC49-8E3E-CFBDB901DD16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5E7B-A740-F44D-8E82-BD336F2423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9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B887-AE04-BC49-8E3E-CFBDB901DD16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5E7B-A740-F44D-8E82-BD336F2423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060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B887-AE04-BC49-8E3E-CFBDB901DD16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5E7B-A740-F44D-8E82-BD336F2423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38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B887-AE04-BC49-8E3E-CFBDB901DD16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5E7B-A740-F44D-8E82-BD336F2423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75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B887-AE04-BC49-8E3E-CFBDB901DD16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5E7B-A740-F44D-8E82-BD336F2423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5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B887-AE04-BC49-8E3E-CFBDB901DD16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5E7B-A740-F44D-8E82-BD336F2423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83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B887-AE04-BC49-8E3E-CFBDB901DD16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5E7B-A740-F44D-8E82-BD336F2423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92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B887-AE04-BC49-8E3E-CFBDB901DD16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5E7B-A740-F44D-8E82-BD336F2423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71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B887-AE04-BC49-8E3E-CFBDB901DD16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5E7B-A740-F44D-8E82-BD336F2423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4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EB887-AE04-BC49-8E3E-CFBDB901DD16}" type="datetimeFigureOut">
              <a:rPr lang="en-US" smtClean="0"/>
              <a:pPr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25E7B-A740-F44D-8E82-BD336F2423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12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45987" y="758930"/>
            <a:ext cx="452295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of or related to numbers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flaws; weaknesses; imperfections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slowly disappeared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the feeling of fitting in with others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not allowed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average; not good and not bad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group of people you spend time with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beaten up; badly damaged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concept or idea of something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subgroup of money or people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7837" y="758930"/>
            <a:ext cx="156649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mediocre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forbidden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denomination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numerical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shortcomings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battered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faded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company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belonging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notion</a:t>
            </a:r>
            <a:endParaRPr lang="en-US" sz="1300" dirty="0"/>
          </a:p>
        </p:txBody>
      </p:sp>
      <p:sp>
        <p:nvSpPr>
          <p:cNvPr id="7" name="TextBox 6"/>
          <p:cNvSpPr txBox="1"/>
          <p:nvPr/>
        </p:nvSpPr>
        <p:spPr>
          <a:xfrm>
            <a:off x="1626406" y="727954"/>
            <a:ext cx="68154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  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  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  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  </a:t>
            </a:r>
          </a:p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-13677" y="11967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ZERO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2246801" y="3768597"/>
            <a:ext cx="452295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of or related to numbers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flaws; weaknesses; imperfections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slowly disappeared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the feeling of fitting in with others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not allowed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average; not good and not bad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group of people you spend time with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beaten up; badly damaged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concept or idea of something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subgroup of money or people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8651" y="3768597"/>
            <a:ext cx="156649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mediocre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forbidden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denomination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numerical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shortcomings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battered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faded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company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belonging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notion</a:t>
            </a:r>
            <a:endParaRPr lang="en-US" sz="1300" dirty="0"/>
          </a:p>
        </p:txBody>
      </p:sp>
      <p:sp>
        <p:nvSpPr>
          <p:cNvPr id="14" name="TextBox 13"/>
          <p:cNvSpPr txBox="1"/>
          <p:nvPr/>
        </p:nvSpPr>
        <p:spPr>
          <a:xfrm>
            <a:off x="1627220" y="3737621"/>
            <a:ext cx="68154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  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  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  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  </a:t>
            </a:r>
          </a:p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-12863" y="3021634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ZERO</a:t>
            </a:r>
            <a:endParaRPr lang="en-US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2259664" y="6817341"/>
            <a:ext cx="452295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of or related to numbers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flaws; weaknesses; imperfections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slowly disappeared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the feeling of fitting in with others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not allowed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average; not good and not bad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group of people you spend time with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beaten up; badly damaged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concept or idea of something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sz="1300" dirty="0" smtClean="0"/>
              <a:t>subgroup of money or people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1514" y="6817341"/>
            <a:ext cx="156649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mediocre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forbidden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denomination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numerical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shortcomings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battered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faded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company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belonging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300" dirty="0" smtClean="0"/>
              <a:t>notion</a:t>
            </a:r>
            <a:endParaRPr lang="en-US" sz="1300" dirty="0"/>
          </a:p>
        </p:txBody>
      </p:sp>
      <p:sp>
        <p:nvSpPr>
          <p:cNvPr id="18" name="TextBox 17"/>
          <p:cNvSpPr txBox="1"/>
          <p:nvPr/>
        </p:nvSpPr>
        <p:spPr>
          <a:xfrm>
            <a:off x="1640083" y="6786365"/>
            <a:ext cx="68154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  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  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  </a:t>
            </a:r>
          </a:p>
          <a:p>
            <a:r>
              <a:rPr lang="en-US" sz="1300" dirty="0" smtClean="0"/>
              <a:t>_____</a:t>
            </a:r>
          </a:p>
          <a:p>
            <a:r>
              <a:rPr lang="en-US" sz="1300" dirty="0" smtClean="0"/>
              <a:t>_____  </a:t>
            </a:r>
          </a:p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6070378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ZERO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50168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217</Words>
  <Application>Microsoft Macintosh PowerPoint</Application>
  <PresentationFormat>On-screen Show (4:3)</PresentationFormat>
  <Paragraphs>97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</dc:creator>
  <cp:lastModifiedBy>Josh</cp:lastModifiedBy>
  <cp:revision>34</cp:revision>
  <cp:lastPrinted>2018-05-25T05:12:39Z</cp:lastPrinted>
  <dcterms:created xsi:type="dcterms:W3CDTF">2014-09-17T13:37:26Z</dcterms:created>
  <dcterms:modified xsi:type="dcterms:W3CDTF">2018-09-20T13:55:11Z</dcterms:modified>
</cp:coreProperties>
</file>