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63" r:id="rId4"/>
    <p:sldId id="267" r:id="rId5"/>
    <p:sldId id="266" r:id="rId6"/>
    <p:sldId id="272" r:id="rId7"/>
    <p:sldId id="280" r:id="rId8"/>
    <p:sldId id="286" r:id="rId9"/>
    <p:sldId id="265" r:id="rId10"/>
    <p:sldId id="269" r:id="rId11"/>
    <p:sldId id="287" r:id="rId12"/>
    <p:sldId id="274" r:id="rId13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01" autoAdjust="0"/>
    <p:restoredTop sz="94660"/>
  </p:normalViewPr>
  <p:slideViewPr>
    <p:cSldViewPr snapToGrid="0" snapToObjects="1">
      <p:cViewPr>
        <p:scale>
          <a:sx n="80" d="100"/>
          <a:sy n="80" d="100"/>
        </p:scale>
        <p:origin x="432" y="-7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AB120D-D7A6-4D8C-B325-E8DEEF6DBFAA}" type="datetimeFigureOut">
              <a:rPr lang="ko-KR" altLang="en-US" smtClean="0"/>
              <a:pPr/>
              <a:t>2018-09-28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5A1FF-17B0-4176-84E7-05B929AA83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9379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8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816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28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3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310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46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5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195920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30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48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57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1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1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725C5-4469-9E4F-9EC3-5B80F88E28BB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1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1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ED974-9DAF-1048-B341-F27701F311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3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"/>
            <a:ext cx="9144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 dirty="0" smtClean="0"/>
              <a:t>Impromptu</a:t>
            </a:r>
            <a:endParaRPr lang="en-US" sz="65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1631216"/>
            <a:ext cx="80264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13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/>
              <a:t>What is impromptu speaking?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155033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If something is </a:t>
            </a:r>
            <a:r>
              <a:rPr lang="en-US" sz="4000" b="1" dirty="0" smtClean="0"/>
              <a:t>impromptu</a:t>
            </a:r>
            <a:r>
              <a:rPr lang="en-US" sz="4000" dirty="0" smtClean="0"/>
              <a:t>, it is done without being planned or rehearsed.</a:t>
            </a:r>
            <a:endParaRPr lang="en-US" sz="40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309076" y="3003086"/>
            <a:ext cx="32492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NO SCRIPT</a:t>
            </a:r>
          </a:p>
          <a:p>
            <a:r>
              <a:rPr lang="en-US" sz="4000" dirty="0" smtClean="0"/>
              <a:t>to read from</a:t>
            </a:r>
            <a:endParaRPr lang="en-US" sz="40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005" y="2988453"/>
            <a:ext cx="2223226" cy="22232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4958" b="10592"/>
          <a:stretch/>
        </p:blipFill>
        <p:spPr>
          <a:xfrm>
            <a:off x="5199308" y="2823305"/>
            <a:ext cx="2283923" cy="249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1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What are some uses of</a:t>
            </a:r>
          </a:p>
          <a:p>
            <a:pPr algn="ctr"/>
            <a:r>
              <a:rPr lang="en-US" sz="4400" b="1" dirty="0" smtClean="0"/>
              <a:t>impromptu speaking?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166" y="1446550"/>
            <a:ext cx="5558006" cy="406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4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What are some uses of</a:t>
            </a:r>
          </a:p>
          <a:p>
            <a:pPr algn="ctr"/>
            <a:r>
              <a:rPr lang="en-US" sz="4400" b="1" dirty="0" smtClean="0"/>
              <a:t>impromptu speaking?</a:t>
            </a:r>
            <a:endParaRPr lang="en-US" sz="4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60" y="1641229"/>
            <a:ext cx="6897077" cy="388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4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What are some uses of</a:t>
            </a:r>
          </a:p>
          <a:p>
            <a:pPr algn="ctr"/>
            <a:r>
              <a:rPr lang="en-US" sz="4400" b="1" dirty="0" smtClean="0"/>
              <a:t>impromptu speaking?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846" y="1593864"/>
            <a:ext cx="2881924" cy="394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3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PARTNER PRACTICE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926896"/>
            <a:ext cx="914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Watch </a:t>
            </a:r>
            <a:r>
              <a:rPr lang="en-US" sz="3200" b="1" dirty="0" smtClean="0"/>
              <a:t>two</a:t>
            </a:r>
            <a:r>
              <a:rPr lang="en-US" sz="3200" dirty="0" smtClean="0"/>
              <a:t> videos. </a:t>
            </a:r>
            <a:br>
              <a:rPr lang="en-US" sz="3200" dirty="0" smtClean="0"/>
            </a:br>
            <a:r>
              <a:rPr lang="en-US" sz="3200" dirty="0" smtClean="0"/>
              <a:t>Take </a:t>
            </a:r>
            <a:r>
              <a:rPr lang="en-US" sz="3200" b="1" dirty="0" smtClean="0"/>
              <a:t>keyword</a:t>
            </a:r>
            <a:r>
              <a:rPr lang="en-US" sz="3200" dirty="0" smtClean="0"/>
              <a:t> notes</a:t>
            </a:r>
            <a:r>
              <a:rPr lang="en-US" sz="3200" dirty="0"/>
              <a:t> </a:t>
            </a:r>
            <a:r>
              <a:rPr lang="en-US" sz="3200" dirty="0" smtClean="0"/>
              <a:t>about what happens.</a:t>
            </a:r>
          </a:p>
          <a:p>
            <a:endParaRPr lang="en-US" sz="3200" dirty="0"/>
          </a:p>
          <a:p>
            <a:r>
              <a:rPr lang="en-US" sz="3200" dirty="0" smtClean="0"/>
              <a:t>Each student will </a:t>
            </a:r>
            <a:r>
              <a:rPr lang="en-US" sz="3200" b="1" dirty="0" smtClean="0"/>
              <a:t>tell the story of one video </a:t>
            </a:r>
            <a:r>
              <a:rPr lang="en-US" sz="3200" dirty="0" smtClean="0"/>
              <a:t>to their partner, speaking for </a:t>
            </a:r>
            <a:r>
              <a:rPr lang="en-US" sz="3200" b="1" dirty="0" smtClean="0"/>
              <a:t>90 seconds without stopping</a:t>
            </a:r>
            <a:r>
              <a:rPr lang="en-US" sz="3200" dirty="0" smtClean="0"/>
              <a:t>.</a:t>
            </a:r>
          </a:p>
          <a:p>
            <a:endParaRPr lang="en-US" sz="3200" dirty="0"/>
          </a:p>
          <a:p>
            <a:r>
              <a:rPr lang="en-US" sz="3200" b="1" dirty="0" smtClean="0"/>
              <a:t>Pay attention to both videos </a:t>
            </a:r>
            <a:r>
              <a:rPr lang="en-US" sz="3200" dirty="0" smtClean="0"/>
              <a:t>because you don’t know which one you will have to speak about.</a:t>
            </a:r>
          </a:p>
        </p:txBody>
      </p:sp>
    </p:spTree>
    <p:extLst>
      <p:ext uri="{BB962C8B-B14F-4D97-AF65-F5344CB8AC3E}">
        <p14:creationId xmlns:p14="http://schemas.microsoft.com/office/powerpoint/2010/main" val="427611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66255" y="1674421"/>
            <a:ext cx="8799615" cy="32894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-13503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Strategy #1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357038" y="864348"/>
            <a:ext cx="832441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/>
              <a:t>If you don’t know how to say a word:</a:t>
            </a:r>
            <a:endParaRPr lang="en-US" sz="3800" dirty="0"/>
          </a:p>
        </p:txBody>
      </p:sp>
      <p:sp>
        <p:nvSpPr>
          <p:cNvPr id="11" name="TextBox 10"/>
          <p:cNvSpPr txBox="1"/>
          <p:nvPr/>
        </p:nvSpPr>
        <p:spPr>
          <a:xfrm>
            <a:off x="409793" y="1828111"/>
            <a:ext cx="832441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/>
              <a:t>Use other words to describe the thing.</a:t>
            </a:r>
            <a:endParaRPr lang="en-US" sz="3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09793" y="3010831"/>
            <a:ext cx="832441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/>
              <a:t>OR</a:t>
            </a:r>
            <a:br>
              <a:rPr lang="en-US" sz="3800" b="1" dirty="0" smtClean="0"/>
            </a:br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en-US" sz="3800" b="1" dirty="0" smtClean="0"/>
              <a:t>Don’t talk about that thing.</a:t>
            </a:r>
            <a:endParaRPr lang="en-US" sz="3800" b="1" dirty="0"/>
          </a:p>
        </p:txBody>
      </p:sp>
    </p:spTree>
    <p:extLst>
      <p:ext uri="{BB962C8B-B14F-4D97-AF65-F5344CB8AC3E}">
        <p14:creationId xmlns:p14="http://schemas.microsoft.com/office/powerpoint/2010/main" val="361012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66254" y="760022"/>
            <a:ext cx="8799615" cy="11514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-13503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Strategy #2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93955" y="915343"/>
            <a:ext cx="832441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/>
              <a:t>Organize what you are saying.</a:t>
            </a:r>
            <a:endParaRPr lang="en-US" sz="3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09793" y="2148740"/>
            <a:ext cx="832441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/>
              <a:t>1. Gives you a little extra time to think.</a:t>
            </a:r>
            <a:endParaRPr lang="en-US" sz="3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9793" y="3515575"/>
            <a:ext cx="832441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/>
              <a:t>2. Helps the listener follow your story.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422830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Signposts and Transition Words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0772" r="19786"/>
          <a:stretch/>
        </p:blipFill>
        <p:spPr>
          <a:xfrm>
            <a:off x="0" y="1365662"/>
            <a:ext cx="3299799" cy="37080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38846" y="1923802"/>
            <a:ext cx="55101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Show the listener</a:t>
            </a:r>
            <a:br>
              <a:rPr lang="en-US" sz="3600" dirty="0" smtClean="0"/>
            </a:br>
            <a:r>
              <a:rPr lang="en-US" sz="3600" dirty="0" smtClean="0"/>
              <a:t>where you are going</a:t>
            </a:r>
            <a:br>
              <a:rPr lang="en-US" sz="3600" dirty="0" smtClean="0"/>
            </a:br>
            <a:r>
              <a:rPr lang="en-US" sz="3600" dirty="0" smtClean="0"/>
              <a:t>(</a:t>
            </a:r>
            <a:r>
              <a:rPr lang="en-US" sz="3600" b="1" dirty="0" smtClean="0"/>
              <a:t>what you will talk about</a:t>
            </a:r>
            <a:r>
              <a:rPr lang="en-US" sz="3600" dirty="0" smtClean="0"/>
              <a:t>).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7350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Signposts and Transition Words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388" y="4830868"/>
            <a:ext cx="1323611" cy="884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" y="886261"/>
            <a:ext cx="91439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/>
              <a:t>“I’m going to </a:t>
            </a:r>
            <a:r>
              <a:rPr lang="en-US" sz="3400" b="1" i="1" dirty="0" smtClean="0"/>
              <a:t>tell you </a:t>
            </a:r>
            <a:r>
              <a:rPr lang="en-US" sz="3400" b="1" dirty="0" smtClean="0"/>
              <a:t>/ </a:t>
            </a:r>
            <a:r>
              <a:rPr lang="en-US" sz="3400" b="1" i="1" dirty="0" smtClean="0"/>
              <a:t>explain to you </a:t>
            </a:r>
            <a:r>
              <a:rPr lang="en-US" sz="3400" b="1" dirty="0" smtClean="0"/>
              <a:t>/ </a:t>
            </a:r>
            <a:r>
              <a:rPr lang="en-US" sz="3400" b="1" i="1" dirty="0" smtClean="0"/>
              <a:t>share</a:t>
            </a:r>
            <a:r>
              <a:rPr lang="en-US" sz="3400" b="1" dirty="0" smtClean="0"/>
              <a:t> …”</a:t>
            </a:r>
            <a:endParaRPr lang="en-US" sz="3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39092" y="1770808"/>
            <a:ext cx="73562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400" dirty="0" smtClean="0"/>
              <a:t>First, second, third</a:t>
            </a:r>
            <a:endParaRPr lang="en-US" sz="3400" dirty="0"/>
          </a:p>
        </p:txBody>
      </p:sp>
      <p:sp>
        <p:nvSpPr>
          <p:cNvPr id="6" name="TextBox 5"/>
          <p:cNvSpPr txBox="1"/>
          <p:nvPr/>
        </p:nvSpPr>
        <p:spPr>
          <a:xfrm>
            <a:off x="1139092" y="2340459"/>
            <a:ext cx="73562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400" dirty="0" smtClean="0"/>
              <a:t>Next, then, after that</a:t>
            </a:r>
            <a:endParaRPr lang="en-US" sz="3400" dirty="0"/>
          </a:p>
        </p:txBody>
      </p:sp>
      <p:sp>
        <p:nvSpPr>
          <p:cNvPr id="7" name="TextBox 6"/>
          <p:cNvSpPr txBox="1"/>
          <p:nvPr/>
        </p:nvSpPr>
        <p:spPr>
          <a:xfrm>
            <a:off x="1139092" y="2971401"/>
            <a:ext cx="73562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400" dirty="0" smtClean="0"/>
              <a:t>Finally, In the end</a:t>
            </a:r>
            <a:endParaRPr lang="en-US" sz="3400" dirty="0"/>
          </a:p>
        </p:txBody>
      </p:sp>
      <p:sp>
        <p:nvSpPr>
          <p:cNvPr id="9" name="TextBox 8"/>
          <p:cNvSpPr txBox="1"/>
          <p:nvPr/>
        </p:nvSpPr>
        <p:spPr>
          <a:xfrm>
            <a:off x="261257" y="3822986"/>
            <a:ext cx="80989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/>
              <a:t>Conclusion, which repeats (not exactly) the signpost sentence.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405958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84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(NEW) PARTNER PRACTICE #2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320634" y="1308237"/>
            <a:ext cx="864957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/>
              <a:t>Give a </a:t>
            </a:r>
            <a:r>
              <a:rPr lang="en-US" sz="3800" b="1" dirty="0" smtClean="0"/>
              <a:t>2-minute</a:t>
            </a:r>
            <a:r>
              <a:rPr lang="en-US" sz="3800" dirty="0" smtClean="0"/>
              <a:t> impromptu speech to your partner about </a:t>
            </a:r>
            <a:r>
              <a:rPr lang="en-US" sz="3800" b="1" dirty="0" smtClean="0"/>
              <a:t>why you love (or hate</a:t>
            </a:r>
            <a:r>
              <a:rPr lang="en-US" sz="3800" b="1" smtClean="0"/>
              <a:t>) eating in </a:t>
            </a:r>
            <a:r>
              <a:rPr lang="en-US" sz="3800" b="1" dirty="0" smtClean="0"/>
              <a:t>our school cafeteria</a:t>
            </a:r>
            <a:r>
              <a:rPr lang="en-US" sz="3800" dirty="0" smtClean="0"/>
              <a:t>.</a:t>
            </a:r>
            <a:endParaRPr lang="en-US" sz="3800" dirty="0"/>
          </a:p>
        </p:txBody>
      </p:sp>
      <p:sp>
        <p:nvSpPr>
          <p:cNvPr id="7" name="TextBox 6"/>
          <p:cNvSpPr txBox="1"/>
          <p:nvPr/>
        </p:nvSpPr>
        <p:spPr>
          <a:xfrm>
            <a:off x="490724" y="3676264"/>
            <a:ext cx="8324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Try to include 2-3 well-explained reasons.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8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84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(NEW) PARTNER PRACTICE #2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645798" y="1308237"/>
            <a:ext cx="832441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smtClean="0"/>
              <a:t>Give a 2-minute impromptu </a:t>
            </a:r>
            <a:r>
              <a:rPr lang="en-US" sz="3800" dirty="0" smtClean="0"/>
              <a:t>speech to your partner </a:t>
            </a:r>
            <a:r>
              <a:rPr lang="en-US" sz="3800" b="1" dirty="0" smtClean="0"/>
              <a:t>explaining what animal you’d most like to be and why</a:t>
            </a:r>
            <a:r>
              <a:rPr lang="en-US" sz="3800" dirty="0" smtClean="0"/>
              <a:t>.</a:t>
            </a:r>
            <a:endParaRPr lang="en-US" sz="3800" dirty="0"/>
          </a:p>
        </p:txBody>
      </p:sp>
      <p:sp>
        <p:nvSpPr>
          <p:cNvPr id="5" name="TextBox 4"/>
          <p:cNvSpPr txBox="1"/>
          <p:nvPr/>
        </p:nvSpPr>
        <p:spPr>
          <a:xfrm>
            <a:off x="490724" y="3676264"/>
            <a:ext cx="8324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Try to include 2-3 well-explained reasons.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54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1765</TotalTime>
  <Words>227</Words>
  <Application>Microsoft Office PowerPoint</Application>
  <PresentationFormat>화면 슬라이드 쇼(16:10)</PresentationFormat>
  <Paragraphs>39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</dc:creator>
  <cp:lastModifiedBy>user</cp:lastModifiedBy>
  <cp:revision>44</cp:revision>
  <dcterms:created xsi:type="dcterms:W3CDTF">2014-05-10T21:40:02Z</dcterms:created>
  <dcterms:modified xsi:type="dcterms:W3CDTF">2018-09-28T07:07:58Z</dcterms:modified>
</cp:coreProperties>
</file>